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  <p:embeddedFont>
      <p:font typeface="Averag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76200" rtl="0" algn="l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oinmarketcap.com/api/documentation/v1/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4.jpg"/><Relationship Id="rId5" Type="http://schemas.openxmlformats.org/officeDocument/2006/relationships/image" Target="../media/image6.jpg"/><Relationship Id="rId6" Type="http://schemas.openxmlformats.org/officeDocument/2006/relationships/image" Target="../media/image5.jpg"/><Relationship Id="rId7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Cryptocurrency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Visualizations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674150" y="3286625"/>
            <a:ext cx="38805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650">
                <a:solidFill>
                  <a:srgbClr val="D1D2D3"/>
                </a:solidFill>
                <a:highlight>
                  <a:srgbClr val="1A1D21"/>
                </a:highlight>
                <a:latin typeface="Arial"/>
                <a:ea typeface="Arial"/>
                <a:cs typeface="Arial"/>
                <a:sym typeface="Arial"/>
              </a:rPr>
              <a:t>John Steskal, Prasanna Vanguri, Danielle Garcia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050625" y="1825799"/>
            <a:ext cx="3018300" cy="14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Fastest growing </a:t>
            </a:r>
            <a:r>
              <a:rPr lang="en-GB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cryptocurrencies over a certain time period</a:t>
            </a:r>
            <a:endParaRPr sz="2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4399751" y="1660038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Team’s Key Requirements </a:t>
            </a:r>
            <a:endParaRPr sz="21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4451975" y="2175900"/>
            <a:ext cx="3018300" cy="12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●"/>
            </a:pPr>
            <a:r>
              <a:rPr lang="en-GB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-GB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ajority of cryptocurrencies being purchased and sold: U.S.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●"/>
            </a:pPr>
            <a:r>
              <a:rPr lang="en-GB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Collected from past 4 years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●"/>
            </a:pPr>
            <a:r>
              <a:rPr lang="en-GB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Variety of cryptocurrencies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Collection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949375" y="1652025"/>
            <a:ext cx="3321900" cy="9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76200" rtl="0" algn="l">
              <a:lnSpc>
                <a:spcPct val="150001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GB"/>
              <a:t>Coin Market Cap API: </a:t>
            </a:r>
            <a:r>
              <a:rPr lang="en-GB" sz="1200"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https://coinmarketcap.com/api/documentation/v1/</a:t>
            </a:r>
            <a:endParaRPr sz="1600"/>
          </a:p>
        </p:txBody>
      </p:sp>
      <p:pic>
        <p:nvPicPr>
          <p:cNvPr id="245" name="Google Shape;24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46925"/>
            <a:ext cx="4219802" cy="344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</a:t>
            </a:r>
            <a:endParaRPr/>
          </a:p>
        </p:txBody>
      </p:sp>
      <p:sp>
        <p:nvSpPr>
          <p:cNvPr id="251" name="Google Shape;251;p20"/>
          <p:cNvSpPr txBox="1"/>
          <p:nvPr/>
        </p:nvSpPr>
        <p:spPr>
          <a:xfrm>
            <a:off x="1245300" y="11257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1978200" y="1125725"/>
            <a:ext cx="5877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Calibri"/>
                <a:ea typeface="Calibri"/>
                <a:cs typeface="Calibri"/>
                <a:sym typeface="Calibri"/>
              </a:rPr>
              <a:t>Python | </a:t>
            </a:r>
            <a:r>
              <a:rPr lang="en-GB" sz="2000"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GB" sz="2000">
                <a:latin typeface="Calibri"/>
                <a:ea typeface="Calibri"/>
                <a:cs typeface="Calibri"/>
                <a:sym typeface="Calibri"/>
              </a:rPr>
              <a:t> Notebook | Javascript | HTML/CSS</a:t>
            </a:r>
            <a:br>
              <a:rPr lang="en-GB" sz="2000">
                <a:latin typeface="Calibri"/>
                <a:ea typeface="Calibri"/>
                <a:cs typeface="Calibri"/>
                <a:sym typeface="Calibri"/>
              </a:rPr>
            </a:b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245300" y="1988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2030400" y="20362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Calibri"/>
                <a:ea typeface="Calibri"/>
                <a:cs typeface="Calibri"/>
                <a:sym typeface="Calibri"/>
              </a:rPr>
              <a:t>Database | SQLite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245300" y="27971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27971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Calibri"/>
                <a:ea typeface="Calibri"/>
                <a:cs typeface="Calibri"/>
                <a:sym typeface="Calibri"/>
              </a:rPr>
              <a:t>Web Server | Flask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6999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57000" y="3558000"/>
            <a:ext cx="709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20"/>
          <p:cNvSpPr txBox="1"/>
          <p:nvPr/>
        </p:nvSpPr>
        <p:spPr>
          <a:xfrm>
            <a:off x="1966500" y="3573350"/>
            <a:ext cx="54393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Javascript Libraries | Plotly | SQL-Wasm | SQL.js</a:t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Conclusions</a:t>
            </a:r>
            <a:endParaRPr/>
          </a:p>
        </p:txBody>
      </p:sp>
      <p:pic>
        <p:nvPicPr>
          <p:cNvPr id="264" name="Google Shape;26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75" y="1411800"/>
            <a:ext cx="4340777" cy="309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3750" y="1982125"/>
            <a:ext cx="4273050" cy="19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Thank you!</a:t>
            </a:r>
            <a:endParaRPr sz="2600"/>
          </a:p>
        </p:txBody>
      </p:sp>
      <p:grpSp>
        <p:nvGrpSpPr>
          <p:cNvPr id="271" name="Google Shape;271;p22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72" name="Google Shape;272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0" name="Google Shape;280;p22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2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2" name="Google Shape;282;p22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83" name="Google Shape;283;p22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2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7" name="Google Shape;287;p22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2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22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90" name="Google Shape;290;p22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2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4" name="Google Shape;294;p22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95" name="Google Shape;295;p22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22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97" name="Google Shape;297;p2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2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" name="Google Shape;301;p22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02" name="Google Shape;302;p22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3" name="Google Shape;303;p22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04" name="Google Shape;304;p22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22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06" name="Google Shape;306;p22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07" name="Google Shape;307;p22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08" name="Google Shape;308;p22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2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2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2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6" name="Google Shape;316;p22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